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static.vecteezy.com/system/resources/previews/000/439/017/original/vintage-books-seamless-pattern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1" y="242042"/>
            <a:ext cx="8368482" cy="63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5805264"/>
            <a:ext cx="8068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Тема семьи и человеческого счастья </a:t>
            </a:r>
          </a:p>
          <a:p>
            <a:pPr algn="ctr"/>
            <a:r>
              <a:rPr lang="ru-RU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рассказе А. Гайдара «Голубая чашка»</a:t>
            </a:r>
            <a:endParaRPr lang="ru-RU" sz="2800" dirty="0">
              <a:ln w="127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536031"/>
            <a:ext cx="3928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120 лет </a:t>
            </a:r>
          </a:p>
          <a:p>
            <a:pPr algn="ctr"/>
            <a:r>
              <a:rPr lang="ru-RU" sz="40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со дня рождения</a:t>
            </a:r>
            <a:endParaRPr lang="ru-RU" sz="4000" dirty="0">
              <a:ln w="28575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https://cs8.pikabu.ru/post_img/2016/08/18/8/og_og_14715274222179858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19369"/>
            <a:ext cx="3600400" cy="401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95439" y="242041"/>
            <a:ext cx="67345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Чтение-впечатление</a:t>
            </a:r>
          </a:p>
          <a:p>
            <a:pPr algn="ctr"/>
            <a:r>
              <a:rPr lang="ru-RU" sz="5400" b="1" dirty="0">
                <a:ln w="3810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«Хорошая жизнь»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tatic.vecteezy.com/system/resources/previews/000/439/017/original/vintage-books-seamless-pattern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404663"/>
            <a:ext cx="8368482" cy="6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op-fon.com/uploads/posts/2023-01/1675126574_top-fon-com-p-shabloni-dlya-prezentatsii-svetlii-fon-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24smi.org/public/media/resize/660x-/celebrity/2017/01/18/AHpPNIlxYfdC_arkadii-gaid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288403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24smi.org/public/media/2017/1/18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411" y="3907936"/>
            <a:ext cx="1686904" cy="237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s://gas-kvas.com/uploads/posts/2023-01/1674121709_gas-kvas-com-p-den-v-lesu-gaidar-risunok-47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63580">
            <a:off x="5743368" y="2114349"/>
            <a:ext cx="1132625" cy="177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gas-kvas.com/uploads/posts/2023-01/1674121709_gas-kvas-com-p-den-v-lesu-gaidar-risunok-47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43789">
            <a:off x="6411169" y="437749"/>
            <a:ext cx="960303" cy="146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anuskript-shop.ru/assets/images/products/296103/2000003863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71432">
            <a:off x="7605075" y="404663"/>
            <a:ext cx="1174109" cy="162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originals/e8/19/99/e819992839fc48bcbddd4c53c851320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47198"/>
            <a:ext cx="1828635" cy="27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gas-kvas.com/uploads/posts/2023-01/1674121675_gas-kvas-com-p-den-v-lesu-gaidar-risunok-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7213">
            <a:off x="7285536" y="2006455"/>
            <a:ext cx="1237558" cy="16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mpic/4709279/img_id6609248055005746492.jpeg/ori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2518">
            <a:off x="4936521" y="423016"/>
            <a:ext cx="1239859" cy="18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iafilm.net/static/slide/3/2564/9.jpg?v=151246799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46" y="4740406"/>
            <a:ext cx="2322286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https://the-criminal.ru/wp-content/uploads/2018/03/1-6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70299"/>
            <a:ext cx="2896727" cy="358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https://upload.wikimedia.org/wikipedia/commons/thumb/3/34/Red_star.svg/1259px-Red_star.sv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230" y="620688"/>
            <a:ext cx="912191" cy="867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tatic.vecteezy.com/system/resources/previews/000/439/017/original/vintage-books-seamless-pattern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404663"/>
            <a:ext cx="8368482" cy="6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op-fon.com/uploads/posts/2023-01/1675126574_top-fon-com-p-shabloni-dlya-prezentatsii-svetlii-fon-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4" descr="https://i.pinimg.com/originals/e8/19/99/e819992839fc48bcbddd4c53c851320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38" y="764703"/>
            <a:ext cx="3550105" cy="540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asebook.ru/wp-content/uploads/d/3/b/d3b1fecb2eff5e9b0668f84a9af1c962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9" l="0" r="98897">
                        <a14:foregroundMark x1="28138" y1="48447" x2="28138" y2="48447"/>
                        <a14:foregroundMark x1="37793" y1="38716" x2="37793" y2="38716"/>
                        <a14:foregroundMark x1="62621" y1="77847" x2="62621" y2="77847"/>
                        <a14:foregroundMark x1="67448" y1="68530" x2="54483" y2="74948"/>
                        <a14:foregroundMark x1="67862" y1="87785" x2="82069" y2="92961"/>
                        <a14:foregroundMark x1="70345" y1="73292" x2="70345" y2="73292"/>
                        <a14:foregroundMark x1="67862" y1="85921" x2="67862" y2="85921"/>
                        <a14:foregroundMark x1="68000" y1="95031" x2="68000" y2="95031"/>
                        <a14:foregroundMark x1="65379" y1="92340" x2="65379" y2="92340"/>
                        <a14:foregroundMark x1="76000" y1="96687" x2="76000" y2="96687"/>
                        <a14:foregroundMark x1="85241" y1="97516" x2="85241" y2="97516"/>
                        <a14:foregroundMark x1="88138" y1="92133" x2="88138" y2="92133"/>
                        <a14:foregroundMark x1="86759" y1="89855" x2="86759" y2="89855"/>
                        <a14:foregroundMark x1="96414" y1="80124" x2="96414" y2="80124"/>
                        <a14:foregroundMark x1="90069" y1="84058" x2="90069" y2="84058"/>
                        <a14:foregroundMark x1="97517" y1="95652" x2="97517" y2="95652"/>
                        <a14:foregroundMark x1="94483" y1="93996" x2="97379" y2="95238"/>
                        <a14:foregroundMark x1="82621" y1="90476" x2="83724" y2="90476"/>
                        <a14:foregroundMark x1="71448" y1="95031" x2="71448" y2="95031"/>
                        <a14:foregroundMark x1="33379" y1="36853" x2="33379" y2="36853"/>
                        <a14:foregroundMark x1="33103" y1="25880" x2="9379" y2="27743"/>
                        <a14:foregroundMark x1="34345" y1="36232" x2="34345" y2="36232"/>
                        <a14:foregroundMark x1="39310" y1="33540" x2="39310" y2="33540"/>
                        <a14:foregroundMark x1="40966" y1="31056" x2="40966" y2="31056"/>
                        <a14:foregroundMark x1="39310" y1="28986" x2="39310" y2="28986"/>
                        <a14:foregroundMark x1="39310" y1="28986" x2="43862" y2="31884"/>
                        <a14:foregroundMark x1="29517" y1="30021" x2="22207" y2="32298"/>
                        <a14:foregroundMark x1="16828" y1="34161" x2="19724" y2="46791"/>
                        <a14:foregroundMark x1="46207" y1="39752" x2="47862" y2="39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555625"/>
            <a:ext cx="3016042" cy="2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7.userapi.com/impf/c625820/v625820743/509f2/r7pMJmKnWBw.jpg?size=361x490&amp;quality=96&amp;sign=9526649f78663be49cd1da0aea1e144e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2" b="100000" l="3324" r="96953">
                        <a14:foregroundMark x1="68144" y1="83878" x2="68144" y2="83878"/>
                        <a14:backgroundMark x1="7756" y1="90612" x2="23546" y2="95510"/>
                        <a14:backgroundMark x1="94737" y1="73673" x2="82825" y2="9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1500">
            <a:off x="6351049" y="501155"/>
            <a:ext cx="2286397" cy="31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dzeninfra.ru/get-zen_doc/1895194/pub_628a2b863d457460241b0397_628a2c3473c49a256a858b23/scale_120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86" r="98887">
                        <a14:foregroundMark x1="75325" y1="78875" x2="75325" y2="78875"/>
                        <a14:foregroundMark x1="79406" y1="68500" x2="70315" y2="89750"/>
                        <a14:foregroundMark x1="93321" y1="47625" x2="96104" y2="51875"/>
                        <a14:foregroundMark x1="95547" y1="33625" x2="98330" y2="46750"/>
                        <a14:backgroundMark x1="74026" y1="80250" x2="74026" y2="8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031" y="3103612"/>
            <a:ext cx="194061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1.mt.ru/r23/photoBF5B/20202583914-0/jpg/bp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36" b="98989" l="0" r="99677">
                        <a14:foregroundMark x1="52903" y1="39551" x2="52903" y2="39551"/>
                        <a14:foregroundMark x1="50645" y1="36742" x2="54032" y2="51011"/>
                        <a14:foregroundMark x1="18387" y1="28539" x2="18387" y2="28539"/>
                        <a14:foregroundMark x1="32097" y1="29438" x2="32097" y2="29438"/>
                        <a14:foregroundMark x1="93387" y1="32584" x2="93387" y2="32584"/>
                        <a14:foregroundMark x1="85806" y1="33708" x2="85806" y2="33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6243">
            <a:off x="6485063" y="3467395"/>
            <a:ext cx="2128969" cy="30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717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tatic.vecteezy.com/system/resources/previews/000/439/017/original/vintage-books-seamless-pattern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404663"/>
            <a:ext cx="8368482" cy="6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op-fon.com/uploads/posts/2023-01/1675126574_top-fon-com-p-shabloni-dlya-prezentatsii-svetlii-fon-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4" descr="https://i.pinimg.com/originals/e8/19/99/e819992839fc48bcbddd4c53c851320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38" y="764703"/>
            <a:ext cx="3550105" cy="540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dzeninfra.ru/get-zen_doc/1582279/pub_5cc3002e55489700b33e64c8_5cc31dd0f1843900b2b8c90a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224" y="764703"/>
            <a:ext cx="3848920" cy="533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416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tatic.vecteezy.com/system/resources/previews/000/439/017/original/vintage-books-seamless-pattern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404663"/>
            <a:ext cx="8368482" cy="6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op-fon.com/uploads/posts/2023-01/1675126574_top-fon-com-p-shabloni-dlya-prezentatsii-svetlii-fon-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407044"/>
            <a:ext cx="80804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Вопросы для обсуждения</a:t>
            </a:r>
            <a:endParaRPr lang="ru-RU" sz="4000" dirty="0">
              <a:ln w="28575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</cp:lastModifiedBy>
  <cp:revision>19</cp:revision>
  <dcterms:created xsi:type="dcterms:W3CDTF">2024-01-19T09:53:46Z</dcterms:created>
  <dcterms:modified xsi:type="dcterms:W3CDTF">2024-11-18T03:52:57Z</dcterms:modified>
</cp:coreProperties>
</file>